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57" r:id="rId4"/>
    <p:sldId id="267" r:id="rId5"/>
    <p:sldId id="268" r:id="rId6"/>
    <p:sldId id="266" r:id="rId7"/>
    <p:sldId id="265" r:id="rId8"/>
    <p:sldId id="264" r:id="rId9"/>
    <p:sldId id="258" r:id="rId10"/>
    <p:sldId id="259" r:id="rId11"/>
    <p:sldId id="260" r:id="rId12"/>
    <p:sldId id="261" r:id="rId13"/>
    <p:sldId id="26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5FF"/>
    <a:srgbClr val="A8E0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29165-6B23-D748-A964-44D53308F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D891AC-FC1E-B940-8B27-DA3B9179FA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2A6D9-F3FF-7741-B266-6B5D8AC92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A7E0F-6B03-B94D-8341-0E1B4FC07A82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6FEDA-738C-9947-AD8F-4D1A07120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A35054-9546-174F-A172-B5FDEFB79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031C6-8A39-8748-A615-091756162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34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C52F0-BCE9-5846-A610-BC454D2DF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4E7C0D-AE07-9542-88F5-57D3567A5D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6D318-3C2E-B04B-8C54-5FDB005D3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A7E0F-6B03-B94D-8341-0E1B4FC07A82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8E110-92D0-454C-A9D8-FD75BF240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46E09-27F1-7149-98C3-EB0C52412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031C6-8A39-8748-A615-091756162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614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BA57CC-B9C9-5F45-91EB-9507E098E5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A1D717-C669-0A49-BF40-4BD87AF930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6DBE5-B7ED-774B-90D1-A7D98FAB7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A7E0F-6B03-B94D-8341-0E1B4FC07A82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5A9D7-479F-1D41-ACFF-B0AB31333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FF15F-0A82-B145-8474-47543B015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031C6-8A39-8748-A615-091756162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17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F3CE3-AFFB-5346-AEEE-279079761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8FEF8-D42A-5440-8EE3-210A99331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94586-FB04-AD4B-A87A-00D780B51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A7E0F-6B03-B94D-8341-0E1B4FC07A82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5253B-1295-0246-8D53-BD17830C6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C5E69-9CA4-BE42-A817-5C69A73E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031C6-8A39-8748-A615-091756162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84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070DB-16CC-C84B-8F94-FBDF36EC9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F8EA7B-188D-1E45-8573-AE2A6A700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48E4C-68F7-C14A-9AC1-E68C35CE5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A7E0F-6B03-B94D-8341-0E1B4FC07A82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D144A-BA90-8D49-BCF2-D8769F55A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4CC866-CE8D-5F4F-BBF1-E4F02E68F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031C6-8A39-8748-A615-091756162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272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F879-259A-0F41-B92F-21A37EA47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EC081-BB35-B14A-95A6-97CE61B5B4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E67906-CC78-7941-A3C5-F7880FD400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C948D9-C67D-C242-90BC-A886BABC4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A7E0F-6B03-B94D-8341-0E1B4FC07A82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C52082-E7D0-8C4E-93D7-CA41A024F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54A08B-925F-034D-B4FC-046EFAEBE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031C6-8A39-8748-A615-091756162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44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949A6-24C5-AE4B-8C81-EB286C2BB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12E60-DE0C-8E48-AA9F-FD0DF1DCB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594475-6426-FB43-B977-19A3BB1B8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2A08D0-8AEC-A542-991B-BCD7B34FC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972324-C41E-ED4D-8F53-953E6DD6AA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CC558C-FA1B-A340-8450-AD1DDCFA4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A7E0F-6B03-B94D-8341-0E1B4FC07A82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38E81C-9EE6-F841-9BD8-74D2444EA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50433D-0D52-634F-8CE6-FD524A46E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031C6-8A39-8748-A615-091756162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471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02777-D214-D146-8587-EF74A9978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FD4298-8899-CE43-B587-CCCF7CC05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A7E0F-6B03-B94D-8341-0E1B4FC07A82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CA1772-EFB9-B444-A29F-0745ABE92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795B6A-0267-7744-B1D4-A8FD5F1C7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031C6-8A39-8748-A615-091756162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132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F44F2D-3993-3E4C-A139-B3BC1B4F4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A7E0F-6B03-B94D-8341-0E1B4FC07A82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442DA2-9C04-B74F-AF1D-759150E00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7B4788-B534-954F-9650-5136240C4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031C6-8A39-8748-A615-091756162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86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1E0C-3265-B243-A764-4CB2AFCB8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6F5BA-A5EB-1E4D-91D3-1CE8388B9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E4EACF-186F-1843-9A62-D5334C1876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0C0188-47B6-7E46-BD24-674BF32F2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A7E0F-6B03-B94D-8341-0E1B4FC07A82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BC40AD-79B5-F346-BBB3-C3655532E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1C355-8C30-044F-978E-7FD1C40C9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031C6-8A39-8748-A615-091756162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477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8652B-57B0-CC4D-83C2-472D74471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2E8B2A-B0FE-C24A-8952-ACB8B20205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2B67BF-AB1C-7B46-9421-3F74F8F4A3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9E4945-37DE-614C-8314-4B6E8D47D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A7E0F-6B03-B94D-8341-0E1B4FC07A82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A05D71-2562-974D-9942-FAC42386B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459562-8E06-2B4E-A678-5545BBFC8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031C6-8A39-8748-A615-091756162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548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FFAD80-2DE7-DC4D-ACBD-9B16340E5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E403C-C691-874A-946A-8C2D37661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628F9-D30A-A942-91CA-2ED191FAB2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A7E0F-6B03-B94D-8341-0E1B4FC07A82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83657-E80E-FF4C-953E-C8C96691AD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62825-FF2E-8E49-B051-BD2CB78A5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B031C6-8A39-8748-A615-091756162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623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tiff"/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11" Type="http://schemas.openxmlformats.org/officeDocument/2006/relationships/image" Target="../media/image13.tiff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tiff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hyperlink" Target="https://www.123rf.com/clipart-vector/test.html?alttext=1&amp;sti=nv0zp97eec4sfvt3ah|&amp;mediapopup=40290560" TargetMode="External"/><Relationship Id="rId3" Type="http://schemas.openxmlformats.org/officeDocument/2006/relationships/image" Target="../media/image5.tiff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2" Type="http://schemas.openxmlformats.org/officeDocument/2006/relationships/image" Target="../media/image19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5" Type="http://schemas.openxmlformats.org/officeDocument/2006/relationships/image" Target="../media/image20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7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Relationship Id="rId27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image" Target="../media/image16.png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6975EA-370B-C042-81B2-BC3220DD86B3}"/>
              </a:ext>
            </a:extLst>
          </p:cNvPr>
          <p:cNvSpPr txBox="1"/>
          <p:nvPr/>
        </p:nvSpPr>
        <p:spPr>
          <a:xfrm>
            <a:off x="4393720" y="3968886"/>
            <a:ext cx="4645250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1500" b="1" dirty="0">
                <a:latin typeface="+mj-lt"/>
                <a:ea typeface="+mj-ea"/>
                <a:cs typeface="+mj-cs"/>
              </a:rPr>
              <a:t>DEV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26C198-3F89-CE4B-A7B8-FC6EC2B740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2" r="9737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369425-1A27-694A-8521-C80B67AA7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483" y="2310714"/>
            <a:ext cx="1405190" cy="130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51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634264-166C-9347-8E1A-B330A9BD4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891" y="446209"/>
            <a:ext cx="8600303" cy="585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73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1DED02-F079-DB4E-8243-309D1B1CD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9259"/>
            <a:ext cx="12192000" cy="46194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13B7BA-0DDF-4548-8B25-CDBC3649F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392" y="2601097"/>
            <a:ext cx="4056105" cy="8849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EE8CEA-BCD8-A745-BC76-B47FDA17AA00}"/>
              </a:ext>
            </a:extLst>
          </p:cNvPr>
          <p:cNvSpPr/>
          <p:nvPr/>
        </p:nvSpPr>
        <p:spPr>
          <a:xfrm>
            <a:off x="2888392" y="3429000"/>
            <a:ext cx="4056105" cy="23097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5DB6A6-B7C4-0D49-850C-794B3C156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745" y="1677649"/>
            <a:ext cx="9501352" cy="309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28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9512EB-C279-DF43-ACE2-75AD10741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64" y="423734"/>
            <a:ext cx="8343900" cy="3390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ED951E-2AAD-2E4B-A5FA-25061D577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861" y="1955800"/>
            <a:ext cx="8331200" cy="294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478B10-90F3-3541-BA53-8F04C2384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7179" y="2736124"/>
            <a:ext cx="82677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99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DB41DD-AA8B-754B-A140-008B00E1F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644650"/>
            <a:ext cx="8763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915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6975EA-370B-C042-81B2-BC3220DD86B3}"/>
              </a:ext>
            </a:extLst>
          </p:cNvPr>
          <p:cNvSpPr txBox="1"/>
          <p:nvPr/>
        </p:nvSpPr>
        <p:spPr>
          <a:xfrm>
            <a:off x="4393720" y="3968886"/>
            <a:ext cx="4645250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1500" b="1" dirty="0">
                <a:latin typeface="+mj-lt"/>
                <a:ea typeface="+mj-ea"/>
                <a:cs typeface="+mj-cs"/>
              </a:rPr>
              <a:t>TEST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26C198-3F89-CE4B-A7B8-FC6EC2B740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2" r="9737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9547BB-2FA2-5843-9891-66DE09591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496" y="748768"/>
            <a:ext cx="2680260" cy="247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78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D4C751-E653-DE40-90C3-B4E3F1045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317" y="166655"/>
            <a:ext cx="1376021" cy="14177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2E6046-60CB-FA48-B413-8DCBAD1DD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830" y="3505578"/>
            <a:ext cx="1687470" cy="173548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5101E49-49C5-754B-A588-0F2CCE89D97F}"/>
              </a:ext>
            </a:extLst>
          </p:cNvPr>
          <p:cNvSpPr/>
          <p:nvPr/>
        </p:nvSpPr>
        <p:spPr>
          <a:xfrm>
            <a:off x="2733380" y="4149123"/>
            <a:ext cx="1203620" cy="8555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3ED47C-FEA9-384F-9859-ACDE144C1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56210">
            <a:off x="913062" y="3551160"/>
            <a:ext cx="1549400" cy="154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034635-2998-7348-B2D7-3BA034B11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56210">
            <a:off x="930529" y="1998018"/>
            <a:ext cx="1549400" cy="154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7EF92F-FA2C-894F-9631-73D0735FD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912" y="2368326"/>
            <a:ext cx="450850" cy="476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BD638C-2E63-6B41-BFB1-016EB49D66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762" y="2484514"/>
            <a:ext cx="450850" cy="476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37BB2F-24E9-4E42-9525-3A8792E8C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812" y="2875983"/>
            <a:ext cx="450850" cy="476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FF8D40-9409-FF45-BCC7-B686388D78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5320" y="3625402"/>
            <a:ext cx="4546600" cy="127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09C422-35FE-9341-9F6E-43B634DE2A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5923" y="3972713"/>
            <a:ext cx="922689" cy="9226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42F898-AE77-164F-B446-FAE4043ED1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1130" y="93207"/>
            <a:ext cx="1549554" cy="15495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F1C9443-D9FC-0D4F-AC0A-9E441D9860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9955" y="4151769"/>
            <a:ext cx="909708" cy="8555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BDED250-9FA1-874C-B3DF-D24E02A5C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981" y="1770089"/>
            <a:ext cx="1687470" cy="173548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A70B606-626F-4A4C-B265-4A13D53804EF}"/>
              </a:ext>
            </a:extLst>
          </p:cNvPr>
          <p:cNvSpPr/>
          <p:nvPr/>
        </p:nvSpPr>
        <p:spPr>
          <a:xfrm>
            <a:off x="2828600" y="2413634"/>
            <a:ext cx="1195459" cy="8555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B5CD41-08FF-5D49-9812-F8764B876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3505" y="2412733"/>
            <a:ext cx="811634" cy="85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6C1A150-D71D-C84E-B662-42F7F6D817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2510" y="999613"/>
            <a:ext cx="1764850" cy="16783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C9DD2FC-46F8-A647-8192-7723D47697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58600" y="3367350"/>
            <a:ext cx="2209800" cy="25019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819736E-B7FE-CB4C-96A1-EE9BB1DAC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360" y="4747073"/>
            <a:ext cx="1687470" cy="173548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BCB30D6-C1BB-7F44-980A-C193C4B01F59}"/>
              </a:ext>
            </a:extLst>
          </p:cNvPr>
          <p:cNvSpPr/>
          <p:nvPr/>
        </p:nvSpPr>
        <p:spPr>
          <a:xfrm>
            <a:off x="6926979" y="5390618"/>
            <a:ext cx="1195459" cy="8555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3C360B4-0607-6546-9A33-1841CF7294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43354" y="5430374"/>
            <a:ext cx="778132" cy="77813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EA39917-AAB3-8E4F-AA95-074CD8FE971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66430" y="4682820"/>
            <a:ext cx="1841500" cy="20955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F333A8E-9600-F743-AFBA-473387CFFD6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60549" y="1515412"/>
            <a:ext cx="4648200" cy="2197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EBD9DE-5E04-5644-B46A-25715C644BA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96692" y="-500246"/>
            <a:ext cx="6162719" cy="291297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356E6A7-3B7C-7E48-A7BB-3F122AA8B48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1723" y="5236291"/>
            <a:ext cx="872647" cy="91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9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Brace 7">
            <a:extLst>
              <a:ext uri="{FF2B5EF4-FFF2-40B4-BE49-F238E27FC236}">
                <a16:creationId xmlns:a16="http://schemas.microsoft.com/office/drawing/2014/main" id="{39C3CEF3-D524-4C45-A218-B6E71E66F9AF}"/>
              </a:ext>
            </a:extLst>
          </p:cNvPr>
          <p:cNvSpPr/>
          <p:nvPr/>
        </p:nvSpPr>
        <p:spPr>
          <a:xfrm rot="10800000">
            <a:off x="3030158" y="3937517"/>
            <a:ext cx="630195" cy="1462386"/>
          </a:xfrm>
          <a:prstGeom prst="rightBrace">
            <a:avLst>
              <a:gd name="adj1" fmla="val 50000"/>
              <a:gd name="adj2" fmla="val 50000"/>
            </a:avLst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19A0A2-6BD7-5F41-9F37-8725E5059ADD}"/>
              </a:ext>
            </a:extLst>
          </p:cNvPr>
          <p:cNvSpPr txBox="1"/>
          <p:nvPr/>
        </p:nvSpPr>
        <p:spPr>
          <a:xfrm>
            <a:off x="1260388" y="4366521"/>
            <a:ext cx="1871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‘Custom Properties’ argument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E16C9C-7455-8940-9CA3-8387E306C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141" y="1111250"/>
            <a:ext cx="8432800" cy="4635500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B6EE06C5-4868-354A-A880-CDFA8D2B3791}"/>
              </a:ext>
            </a:extLst>
          </p:cNvPr>
          <p:cNvSpPr/>
          <p:nvPr/>
        </p:nvSpPr>
        <p:spPr>
          <a:xfrm rot="10800000">
            <a:off x="2918946" y="2372328"/>
            <a:ext cx="630195" cy="1462386"/>
          </a:xfrm>
          <a:prstGeom prst="rightBrace">
            <a:avLst>
              <a:gd name="adj1" fmla="val 50000"/>
              <a:gd name="adj2" fmla="val 50000"/>
            </a:avLst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5D8F15-F244-DB41-BD80-A4A45418145D}"/>
              </a:ext>
            </a:extLst>
          </p:cNvPr>
          <p:cNvSpPr txBox="1"/>
          <p:nvPr/>
        </p:nvSpPr>
        <p:spPr>
          <a:xfrm>
            <a:off x="1260388" y="2920484"/>
            <a:ext cx="1495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Deployment Arguments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6B022CF7-4738-0041-8F66-C49E08A089E6}"/>
              </a:ext>
            </a:extLst>
          </p:cNvPr>
          <p:cNvSpPr/>
          <p:nvPr/>
        </p:nvSpPr>
        <p:spPr>
          <a:xfrm rot="10800000">
            <a:off x="2918944" y="1861498"/>
            <a:ext cx="630195" cy="408026"/>
          </a:xfrm>
          <a:prstGeom prst="rightBrace">
            <a:avLst>
              <a:gd name="adj1" fmla="val 50000"/>
              <a:gd name="adj2" fmla="val 50000"/>
            </a:avLst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60F7B4-50D0-454A-B512-FCB4A9293FB1}"/>
              </a:ext>
            </a:extLst>
          </p:cNvPr>
          <p:cNvSpPr txBox="1"/>
          <p:nvPr/>
        </p:nvSpPr>
        <p:spPr>
          <a:xfrm>
            <a:off x="1227291" y="1870201"/>
            <a:ext cx="1758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Generated by Dynatrace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7DE3D5D7-8CC1-3D43-BD49-2F00011319E0}"/>
              </a:ext>
            </a:extLst>
          </p:cNvPr>
          <p:cNvSpPr/>
          <p:nvPr/>
        </p:nvSpPr>
        <p:spPr>
          <a:xfrm rot="10800000">
            <a:off x="2934250" y="1231339"/>
            <a:ext cx="630195" cy="430222"/>
          </a:xfrm>
          <a:prstGeom prst="rightBrace">
            <a:avLst>
              <a:gd name="adj1" fmla="val 50000"/>
              <a:gd name="adj2" fmla="val 50000"/>
            </a:avLst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E6CE25-2FB1-3A42-8797-04E83765B6DA}"/>
              </a:ext>
            </a:extLst>
          </p:cNvPr>
          <p:cNvSpPr txBox="1"/>
          <p:nvPr/>
        </p:nvSpPr>
        <p:spPr>
          <a:xfrm>
            <a:off x="1260389" y="1123284"/>
            <a:ext cx="1871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‘Deployment Name’ Argument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16631F-DD62-0F42-B01C-027DD0EBA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0" y="793750"/>
            <a:ext cx="112141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01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E9D44CD9-69A0-984B-9250-6927BC468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159" y="2799413"/>
            <a:ext cx="1067077" cy="6649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BDED250-9FA1-874C-B3DF-D24E02A5C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139" y="1068782"/>
            <a:ext cx="1003426" cy="10319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EB5CD41-08FF-5D49-9812-F8764B876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3581" y="1451994"/>
            <a:ext cx="426680" cy="450718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BCB30D6-C1BB-7F44-980A-C193C4B01F59}"/>
              </a:ext>
            </a:extLst>
          </p:cNvPr>
          <p:cNvSpPr/>
          <p:nvPr/>
        </p:nvSpPr>
        <p:spPr>
          <a:xfrm>
            <a:off x="6926979" y="5390618"/>
            <a:ext cx="1195459" cy="8555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FFF439-FE37-8D41-BC70-ABD76B766E9D}"/>
              </a:ext>
            </a:extLst>
          </p:cNvPr>
          <p:cNvSpPr txBox="1"/>
          <p:nvPr/>
        </p:nvSpPr>
        <p:spPr>
          <a:xfrm>
            <a:off x="670716" y="1451994"/>
            <a:ext cx="1385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DYNATRACE PUSH EVENT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5AA2B0-B04D-A849-8962-29BF9262F632}"/>
              </a:ext>
            </a:extLst>
          </p:cNvPr>
          <p:cNvSpPr txBox="1"/>
          <p:nvPr/>
        </p:nvSpPr>
        <p:spPr>
          <a:xfrm>
            <a:off x="571220" y="2933833"/>
            <a:ext cx="1533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QUALITY GATE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CADD460-F64D-0848-AB2A-A54DB43992AF}"/>
              </a:ext>
            </a:extLst>
          </p:cNvPr>
          <p:cNvSpPr txBox="1"/>
          <p:nvPr/>
        </p:nvSpPr>
        <p:spPr>
          <a:xfrm>
            <a:off x="561607" y="4497672"/>
            <a:ext cx="1340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SYNTHETIC MONITOR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DE40324-A5C4-4C49-98EC-4131501DCF7F}"/>
              </a:ext>
            </a:extLst>
          </p:cNvPr>
          <p:cNvGrpSpPr/>
          <p:nvPr/>
        </p:nvGrpSpPr>
        <p:grpSpPr>
          <a:xfrm>
            <a:off x="2549497" y="2674961"/>
            <a:ext cx="938800" cy="946387"/>
            <a:chOff x="-1956094" y="2902943"/>
            <a:chExt cx="2097539" cy="209753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11B09C0-3035-1441-9FFB-49A0BA7A4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956094" y="2902943"/>
              <a:ext cx="2097539" cy="2097539"/>
            </a:xfrm>
            <a:prstGeom prst="rect">
              <a:avLst/>
            </a:prstGeom>
          </p:spPr>
        </p:pic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0F446AD-B69B-1D48-B141-1EA1A53B1558}"/>
                </a:ext>
              </a:extLst>
            </p:cNvPr>
            <p:cNvSpPr/>
            <p:nvPr/>
          </p:nvSpPr>
          <p:spPr>
            <a:xfrm>
              <a:off x="-1096203" y="3348879"/>
              <a:ext cx="397326" cy="3419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ED3D5BC-61C2-A94A-95B1-DB5B7A039E05}"/>
                </a:ext>
              </a:extLst>
            </p:cNvPr>
            <p:cNvSpPr/>
            <p:nvPr/>
          </p:nvSpPr>
          <p:spPr>
            <a:xfrm>
              <a:off x="-1105988" y="4310664"/>
              <a:ext cx="397326" cy="3419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DF9DD3B-7677-A34F-951B-FCCA31F3B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086214" y="4306157"/>
              <a:ext cx="369453" cy="35098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BC71A39-7A03-9641-9D9C-299252006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068080" y="3348094"/>
              <a:ext cx="349432" cy="3319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F3ED209-20B5-E245-824E-77B184D2E60A}"/>
              </a:ext>
            </a:extLst>
          </p:cNvPr>
          <p:cNvSpPr txBox="1"/>
          <p:nvPr/>
        </p:nvSpPr>
        <p:spPr>
          <a:xfrm>
            <a:off x="571220" y="6061511"/>
            <a:ext cx="1673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SEND PROBLEM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6D5255-9615-8641-9B57-055FB00D16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9307" y="4497672"/>
            <a:ext cx="968990" cy="9233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2B852A-ED34-C747-9073-97A45A560A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7614" y="4616001"/>
            <a:ext cx="685284" cy="8176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1D0520-ED9A-B44F-826C-7913BD2804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82008" y="5849182"/>
            <a:ext cx="843587" cy="700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354955-48FB-7C44-9454-575677B5F90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79159" y="5772785"/>
            <a:ext cx="888562" cy="85361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DE19FD4-6E39-A848-A33F-76F324A8252E}"/>
              </a:ext>
            </a:extLst>
          </p:cNvPr>
          <p:cNvSpPr txBox="1"/>
          <p:nvPr/>
        </p:nvSpPr>
        <p:spPr>
          <a:xfrm>
            <a:off x="7238598" y="2827873"/>
            <a:ext cx="1775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CONFIGURATION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AF44E2-115D-8D44-984B-60B26EA90E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49686" y="2612151"/>
            <a:ext cx="762746" cy="7216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426CC78-9849-1541-803D-962AC1AC851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29848" y="2617777"/>
            <a:ext cx="762746" cy="78381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61F0C24-58EF-0A4A-819B-7C31B49ED01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969524" y="2651083"/>
            <a:ext cx="597190" cy="67336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87131E2-D4D9-6C44-AAEA-BDD1B908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297" y="2885987"/>
            <a:ext cx="1067077" cy="66499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D93A454-8E1B-0842-B943-C4185E7C957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52036" y="3560657"/>
            <a:ext cx="610942" cy="57564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E6DE6CD-FEDD-2E48-A97D-7F91ED08E4E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03578" y="4592759"/>
            <a:ext cx="639725" cy="79785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4E3FBE2-3625-F64F-A8D5-8BE6F64AAFB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11884" y="5673896"/>
            <a:ext cx="1071233" cy="105139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A0D77DC-E60E-9D44-98FD-F5DFC4D62CB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64331" y="5938549"/>
            <a:ext cx="644554" cy="615256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D96F1FD9-7A7D-8F40-A2D4-F565D2B8BFAA}"/>
              </a:ext>
            </a:extLst>
          </p:cNvPr>
          <p:cNvSpPr txBox="1"/>
          <p:nvPr/>
        </p:nvSpPr>
        <p:spPr>
          <a:xfrm>
            <a:off x="492114" y="42236"/>
            <a:ext cx="2924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ACM ICON SET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D76368-8A5C-F34B-8378-A7FE4C961525}"/>
              </a:ext>
            </a:extLst>
          </p:cNvPr>
          <p:cNvSpPr txBox="1"/>
          <p:nvPr/>
        </p:nvSpPr>
        <p:spPr>
          <a:xfrm>
            <a:off x="7207221" y="4128340"/>
            <a:ext cx="2128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PERFORMANCE TEST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D9348AD-F798-2D45-910C-28116474C5C1}"/>
              </a:ext>
            </a:extLst>
          </p:cNvPr>
          <p:cNvSpPr txBox="1"/>
          <p:nvPr/>
        </p:nvSpPr>
        <p:spPr>
          <a:xfrm>
            <a:off x="7207221" y="4895432"/>
            <a:ext cx="1905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FUNCTIONAL TEST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4C33F0-C718-C747-885B-5292659B7327}"/>
              </a:ext>
            </a:extLst>
          </p:cNvPr>
          <p:cNvSpPr txBox="1"/>
          <p:nvPr/>
        </p:nvSpPr>
        <p:spPr>
          <a:xfrm>
            <a:off x="7203376" y="5736925"/>
            <a:ext cx="1569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SECURITY TEST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F63A939-7360-C843-AF93-A8BFAC801E25}"/>
              </a:ext>
            </a:extLst>
          </p:cNvPr>
          <p:cNvSpPr txBox="1"/>
          <p:nvPr/>
        </p:nvSpPr>
        <p:spPr>
          <a:xfrm>
            <a:off x="7267360" y="1610282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TICKETING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778CD27-5CC1-3E49-9565-36F3B0C8EE35}"/>
              </a:ext>
            </a:extLst>
          </p:cNvPr>
          <p:cNvSpPr txBox="1"/>
          <p:nvPr/>
        </p:nvSpPr>
        <p:spPr>
          <a:xfrm>
            <a:off x="7139473" y="422772"/>
            <a:ext cx="2947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DYNATRACE CONFIGURATION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F6220967-5E32-7B46-879A-17380D07083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24796" y="206248"/>
            <a:ext cx="587565" cy="6037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37BB2F-24E9-4E42-9525-3A8792E8C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8926" y="563614"/>
            <a:ext cx="469031" cy="495454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DF5001F-2FF6-7940-AB7F-9C1CA57D28A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562457" y="1451994"/>
            <a:ext cx="1148004" cy="68333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D6FEFA83-6DDD-0C47-8649-FF4F120C836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636995" y="3932507"/>
            <a:ext cx="834318" cy="57564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A74A656-BFB0-B047-B097-F340552F8D7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939209" y="5662524"/>
            <a:ext cx="854181" cy="100403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6161FC8C-0304-7A46-BCE5-D1F86EAB3A6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933897" y="5909552"/>
            <a:ext cx="834318" cy="70299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EE7E45F4-7E73-A340-A408-A15739CCC59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824613" y="5939582"/>
            <a:ext cx="887012" cy="72801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1EA8AEE3-B4E7-6E49-BEAE-C78DA71E5DF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140287" y="4908791"/>
            <a:ext cx="646232" cy="626038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213FF4CE-09F6-7042-8A74-3E5186708C0F}"/>
              </a:ext>
            </a:extLst>
          </p:cNvPr>
          <p:cNvSpPr/>
          <p:nvPr/>
        </p:nvSpPr>
        <p:spPr>
          <a:xfrm>
            <a:off x="348040" y="6864062"/>
            <a:ext cx="116771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6"/>
              </a:rPr>
              <a:t>https://www.123rf.com/clipart-vector/test.html?alttext=1&amp;sti=nv0zp97eec4sfvt3ah|&amp;mediapopup=40290560</a:t>
            </a:r>
            <a:endParaRPr lang="en-US" dirty="0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5C69E666-5BE3-894E-8699-1CE5445FFB5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931479" y="2995618"/>
            <a:ext cx="419416" cy="41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3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A356E6A7-3B7C-7E48-A7BB-3F122AA8B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94" y="494642"/>
            <a:ext cx="2101095" cy="2207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28D933-3F23-6741-A714-B42250861C6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8589" y="1270986"/>
            <a:ext cx="1926594" cy="224914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5223139-A827-D744-80FF-234A96ED1700}"/>
              </a:ext>
            </a:extLst>
          </p:cNvPr>
          <p:cNvSpPr/>
          <p:nvPr/>
        </p:nvSpPr>
        <p:spPr>
          <a:xfrm>
            <a:off x="222526" y="248478"/>
            <a:ext cx="4253948" cy="4253948"/>
          </a:xfrm>
          <a:prstGeom prst="rect">
            <a:avLst/>
          </a:prstGeom>
          <a:noFill/>
          <a:ln w="63500">
            <a:solidFill>
              <a:srgbClr val="009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366A0FF-A80F-8F44-B04B-3282A4327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983" y="5262163"/>
            <a:ext cx="3810000" cy="10795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0B1E1DC-FCE9-B945-9E1F-4C7FB8EE5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1680" y="3120390"/>
            <a:ext cx="457200" cy="6858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E8304F1-26DC-224C-A5B6-34D60BDA28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310083" y="2961544"/>
            <a:ext cx="483576" cy="88655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CD081A9-BB4B-7C4F-9CEF-B308FD06D3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8300" y="1473752"/>
            <a:ext cx="419100" cy="9017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CBABCAB-E4E0-8344-ABC4-CA9E1C9E11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6253" y="1161849"/>
            <a:ext cx="901700" cy="1270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014750C-8006-3645-8082-CA781F5DDC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1497" y="1312205"/>
            <a:ext cx="901700" cy="1270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AAF34CA-2678-A049-AC49-8F8A0CB6A4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5233" y="768350"/>
            <a:ext cx="901700" cy="1270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1642CE7-8A77-F74F-BA46-C110026F69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8600" y="2851956"/>
            <a:ext cx="532214" cy="93137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BB3565B-B594-1A4F-9BF5-7A28AE77A0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37332" y="3057293"/>
            <a:ext cx="120650" cy="26035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B34BC2C-649E-2C4F-A8F7-0AF6D9C09A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73571" y="1712149"/>
            <a:ext cx="457200" cy="6477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10C5EE1-7F5D-B44F-9A13-96283FC83A0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8124985" y="3524250"/>
            <a:ext cx="457199" cy="6477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D17BA377-0373-3749-85FD-AF425649250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63819" y="1598606"/>
            <a:ext cx="1092200" cy="4318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2603D7A-CC91-C343-8FE3-CA0B026F1E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53585" y="2074208"/>
            <a:ext cx="984065" cy="4318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78C020C-EF03-B241-9BE8-5C3F9D5402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8273558" y="3154481"/>
            <a:ext cx="514425" cy="35853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13B64C8-BD22-944C-8A36-0BE9A5E4767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64763" y="2170692"/>
            <a:ext cx="278440" cy="36281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C741542-733E-1C4C-AB15-B581F068001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02587" y="1925702"/>
            <a:ext cx="337161" cy="22238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E329BEF-7233-A54C-9C0E-7B1DC251A0A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73571" y="2340986"/>
            <a:ext cx="340864" cy="22482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584F823-F0BF-B244-83E0-A9DCEC344B1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34985" y="2388088"/>
            <a:ext cx="444500" cy="9271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61E8E37-9504-2F4B-AC04-538BFB52108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37537" y="1229688"/>
            <a:ext cx="444500" cy="9271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6F7B8261-3C0E-FB41-AA94-866159BF104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49819" y="3168906"/>
            <a:ext cx="503767" cy="64770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68E91B2-3844-204F-B743-6C40B9274F1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51188" y="2963747"/>
            <a:ext cx="109728" cy="16292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E85314D-6CD0-3643-8BEF-D51792116AD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601608" y="3492756"/>
            <a:ext cx="1420555" cy="96958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77496233-386F-D842-A479-4B33493D0F6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46640" y="1161849"/>
            <a:ext cx="45085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01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2F960BF-DE6E-8341-871A-4A5D42FB2AA7}"/>
              </a:ext>
            </a:extLst>
          </p:cNvPr>
          <p:cNvSpPr/>
          <p:nvPr/>
        </p:nvSpPr>
        <p:spPr>
          <a:xfrm>
            <a:off x="222526" y="248478"/>
            <a:ext cx="4253948" cy="4253948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FE57D9-FF57-F94E-8697-B40A25A12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48" y="1162877"/>
            <a:ext cx="4117007" cy="220259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D38DC14-C42A-3249-85D6-0365B6068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498" y="630965"/>
            <a:ext cx="2303003" cy="230300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8A61692-8F87-BB47-9FA9-E9EF8F7DB224}"/>
              </a:ext>
            </a:extLst>
          </p:cNvPr>
          <p:cNvSpPr/>
          <p:nvPr/>
        </p:nvSpPr>
        <p:spPr>
          <a:xfrm>
            <a:off x="4807778" y="470452"/>
            <a:ext cx="4253948" cy="4253948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4832A92-2046-A14B-9DC9-1357BE7E9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057" y="2341601"/>
            <a:ext cx="2174798" cy="217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772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5D586E-CD66-A544-B604-462D16E6E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660" y="0"/>
            <a:ext cx="78306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494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2A858F-FFE9-5B47-99C9-459017688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606" y="1657350"/>
            <a:ext cx="78740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17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2283</TotalTime>
  <Words>65</Words>
  <Application>Microsoft Macintosh PowerPoint</Application>
  <PresentationFormat>Widescreen</PresentationFormat>
  <Paragraphs>18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Jahn, Rob</dc:creator>
  <cp:lastModifiedBy>Jahn, Rob</cp:lastModifiedBy>
  <cp:revision>34</cp:revision>
  <dcterms:created xsi:type="dcterms:W3CDTF">2019-10-01T13:25:19Z</dcterms:created>
  <dcterms:modified xsi:type="dcterms:W3CDTF">2019-10-11T19:53:26Z</dcterms:modified>
</cp:coreProperties>
</file>